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463" r:id="rId1"/>
    <p:sldMasterId id="2147485588" r:id="rId2"/>
    <p:sldMasterId id="2147486040" r:id="rId3"/>
    <p:sldMasterId id="2147489065" r:id="rId4"/>
    <p:sldMasterId id="2147489209" r:id="rId5"/>
    <p:sldMasterId id="2147489221" r:id="rId6"/>
    <p:sldMasterId id="2147489672" r:id="rId7"/>
  </p:sldMasterIdLst>
  <p:notesMasterIdLst>
    <p:notesMasterId r:id="rId24"/>
  </p:notesMasterIdLst>
  <p:sldIdLst>
    <p:sldId id="334" r:id="rId8"/>
    <p:sldId id="353" r:id="rId9"/>
    <p:sldId id="345" r:id="rId10"/>
    <p:sldId id="351" r:id="rId11"/>
    <p:sldId id="338" r:id="rId12"/>
    <p:sldId id="337" r:id="rId13"/>
    <p:sldId id="340" r:id="rId14"/>
    <p:sldId id="341" r:id="rId15"/>
    <p:sldId id="348" r:id="rId16"/>
    <p:sldId id="349" r:id="rId17"/>
    <p:sldId id="350" r:id="rId18"/>
    <p:sldId id="339" r:id="rId19"/>
    <p:sldId id="346" r:id="rId20"/>
    <p:sldId id="321" r:id="rId21"/>
    <p:sldId id="347" r:id="rId22"/>
    <p:sldId id="332" r:id="rId23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utonnyMJ" pitchFamily="2" charset="0"/>
      <p:regular r:id="rId36"/>
      <p:bold r:id="rId37"/>
      <p:italic r:id="rId38"/>
      <p:boldItalic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NikoshBAN" panose="02000000000000000000" pitchFamily="2" charset="0"/>
      <p:regular r:id="rId4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CC0066"/>
    <a:srgbClr val="000000"/>
    <a:srgbClr val="003300"/>
    <a:srgbClr val="00FFFF"/>
    <a:srgbClr val="66FF33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>
      <p:cViewPr varScale="1">
        <p:scale>
          <a:sx n="71" d="100"/>
          <a:sy n="7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097396-F5E5-4B05-A533-8DA4852C868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3F715F-DFA8-4071-AFA5-9417B4B08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6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1A060DB6-A6BB-48EC-99D3-6B2D9BFEA7F4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5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CD973CCF-B40F-4FDC-8F2F-D8F4B7695C7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73B4563-978F-4D50-99CA-CD92DCCC9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42280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DE51E216-DBD2-4EB1-B9F0-BA44A2C732E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82B1CC61-9B0D-4529-A6AF-384F58405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62690"/>
      </p:ext>
    </p:extLst>
  </p:cSld>
  <p:clrMapOvr>
    <a:masterClrMapping/>
  </p:clrMapOvr>
  <p:transition spd="slow" advClick="0" advTm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2AA2B088-7681-4B40-9934-108412C876C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01A961F1-ACAD-4332-A46C-27B42A71C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6483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B72A-FD6C-457F-8B69-3BDF1143237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CADC-EF16-484E-B52A-7530CE32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7141"/>
      </p:ext>
    </p:extLst>
  </p:cSld>
  <p:clrMapOvr>
    <a:masterClrMapping/>
  </p:clrMapOvr>
  <p:transition spd="slow" advClick="0" advTm="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8974-7F7A-4137-B752-9F3DB9CD196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1438-2768-49A7-8BFD-904D34C29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061"/>
      </p:ext>
    </p:extLst>
  </p:cSld>
  <p:clrMapOvr>
    <a:masterClrMapping/>
  </p:clrMapOvr>
  <p:transition spd="slow" advClick="0" advTm="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B77-D9E3-4FE6-9F24-2B14507EC74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ED5A-4162-44D2-8A17-ADB518A5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75548"/>
      </p:ext>
    </p:extLst>
  </p:cSld>
  <p:clrMapOvr>
    <a:masterClrMapping/>
  </p:clrMapOvr>
  <p:transition spd="slow" advClick="0" advTm="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727D-27D4-4F62-A7A2-7FC0F19ED83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19313-5E45-452F-9B60-3FBD4FCC3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27145"/>
      </p:ext>
    </p:extLst>
  </p:cSld>
  <p:clrMapOvr>
    <a:masterClrMapping/>
  </p:clrMapOvr>
  <p:transition spd="slow" advClick="0" advTm="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96F5-5DC1-410C-BCC2-97A7BADDC37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928A-DAE7-4D5B-B174-04CE2DA1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0024"/>
      </p:ext>
    </p:extLst>
  </p:cSld>
  <p:clrMapOvr>
    <a:masterClrMapping/>
  </p:clrMapOvr>
  <p:transition spd="slow" advClick="0" advTm="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A3AA-DD79-439D-A103-6E53559043A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49BB-599B-4371-9E67-361058681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859"/>
      </p:ext>
    </p:extLst>
  </p:cSld>
  <p:clrMapOvr>
    <a:masterClrMapping/>
  </p:clrMapOvr>
  <p:transition spd="slow" advClick="0" advTm="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652DC-195D-4AEC-BA0E-75867299D62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396C-3701-4C34-9DD9-6019E202A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7312"/>
      </p:ext>
    </p:extLst>
  </p:cSld>
  <p:clrMapOvr>
    <a:masterClrMapping/>
  </p:clrMapOvr>
  <p:transition spd="slow" advClick="0" advTm="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D194-7489-413C-87AD-084FF5F41D3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15E0-6CC6-47E0-904E-3250DE7E6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2586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A91069CD-3410-4EC5-A768-0618CD4BEA8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12DAF403-E54D-4B40-AD13-94338AF2D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4943"/>
      </p:ext>
    </p:extLst>
  </p:cSld>
  <p:clrMapOvr>
    <a:masterClrMapping/>
  </p:clrMapOvr>
  <p:transition spd="slow" advClick="0" advTm="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C1F7-392C-4AB7-85B9-078BBF8F7DD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27BC-CFA5-44DF-9C47-C28E8801C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697"/>
      </p:ext>
    </p:extLst>
  </p:cSld>
  <p:clrMapOvr>
    <a:masterClrMapping/>
  </p:clrMapOvr>
  <p:transition spd="slow" advClick="0" advTm="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29E6-FB1D-4460-9764-7B73335BBB8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3B-C2B7-4EF0-B0C2-7E0C3AAB2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8865"/>
      </p:ext>
    </p:extLst>
  </p:cSld>
  <p:clrMapOvr>
    <a:masterClrMapping/>
  </p:clrMapOvr>
  <p:transition spd="slow" advClick="0" advTm="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387D-2457-4AFB-B697-F877F66BD5D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FE73-1059-4B26-ACE4-8C459A6E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52253"/>
      </p:ext>
    </p:extLst>
  </p:cSld>
  <p:clrMapOvr>
    <a:masterClrMapping/>
  </p:clrMapOvr>
  <p:transition spd="slow" advClick="0" advTm="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D449-B292-4D5A-8395-16C19A5A01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5F0E-BEBE-4F63-989C-E098BE1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49928"/>
      </p:ext>
    </p:extLst>
  </p:cSld>
  <p:clrMapOvr>
    <a:masterClrMapping/>
  </p:clrMapOvr>
  <p:transition spd="slow" advClick="0" advTm="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D681-4074-4A60-BD8F-02694611B84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8D88-0971-4B72-9B6B-ABE22AFF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300"/>
      </p:ext>
    </p:extLst>
  </p:cSld>
  <p:clrMapOvr>
    <a:masterClrMapping/>
  </p:clrMapOvr>
  <p:transition spd="slow" advClick="0" advTm="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3A1-4E60-4298-A238-52F911500AA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FF90-6FEC-4E72-AA0D-BCF07B58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7753"/>
      </p:ext>
    </p:extLst>
  </p:cSld>
  <p:clrMapOvr>
    <a:masterClrMapping/>
  </p:clrMapOvr>
  <p:transition spd="slow" advClick="0" advTm="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420B-985E-48A4-8BA3-69FB8D12897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6E3E-F023-4B4D-8844-169DC556C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9760"/>
      </p:ext>
    </p:extLst>
  </p:cSld>
  <p:clrMapOvr>
    <a:masterClrMapping/>
  </p:clrMapOvr>
  <p:transition spd="slow" advClick="0" advTm="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FEC-5FFB-45FF-B84E-A754D554006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051A-5887-4A85-B260-8D1E2307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2571"/>
      </p:ext>
    </p:extLst>
  </p:cSld>
  <p:clrMapOvr>
    <a:masterClrMapping/>
  </p:clrMapOvr>
  <p:transition spd="slow" advClick="0" advTm="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FBDE-1B58-40BE-8A74-CA104AA4887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47A-E425-4F7B-8D14-74B39A32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1571"/>
      </p:ext>
    </p:extLst>
  </p:cSld>
  <p:clrMapOvr>
    <a:masterClrMapping/>
  </p:clrMapOvr>
  <p:transition spd="slow" advClick="0" advTm="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8108-592A-46FB-B8D1-A90BA231375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955-51BE-4633-9504-FCB25BA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9526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8"/>
            <a:ext cx="7772400" cy="1362075"/>
          </a:xfrm>
        </p:spPr>
        <p:txBody>
          <a:bodyPr anchor="t"/>
          <a:lstStyle>
            <a:lvl1pPr algn="l">
              <a:defRPr sz="38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1pPr>
            <a:lvl2pPr marL="435324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2pPr>
            <a:lvl3pPr marL="8706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597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74129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217662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61194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304726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4825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F2771C71-EC7A-4264-9464-948EA01958A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46E76F4-D65D-46AD-B086-DB0E8740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6877"/>
      </p:ext>
    </p:extLst>
  </p:cSld>
  <p:clrMapOvr>
    <a:masterClrMapping/>
  </p:clrMapOvr>
  <p:transition spd="slow" advClick="0" advTm="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BF80-EFBC-425D-9CE9-826E87D8608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739-7D0B-4103-BE13-0412DE7F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784"/>
      </p:ext>
    </p:extLst>
  </p:cSld>
  <p:clrMapOvr>
    <a:masterClrMapping/>
  </p:clrMapOvr>
  <p:transition spd="slow" advClick="0" advTm="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E498-6BEF-49C1-952B-6890121349B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870-E5C4-4AB3-A7EC-DD82B3B4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08581"/>
      </p:ext>
    </p:extLst>
  </p:cSld>
  <p:clrMapOvr>
    <a:masterClrMapping/>
  </p:clrMapOvr>
  <p:transition spd="slow" advClick="0" advTm="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F00B-7572-4A2C-8F05-492F01AF651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2086-FD70-4C25-938E-37A079DB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1393"/>
      </p:ext>
    </p:extLst>
  </p:cSld>
  <p:clrMapOvr>
    <a:masterClrMapping/>
  </p:clrMapOvr>
  <p:transition spd="slow" advClick="0" advTm="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1C2-0989-40CC-B4C5-98F2C903D7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27B3-6B3F-4D54-A331-883A26EF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429"/>
      </p:ext>
    </p:extLst>
  </p:cSld>
  <p:clrMapOvr>
    <a:masterClrMapping/>
  </p:clrMapOvr>
  <p:transition spd="slow" advClick="0" advTm="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2EF6-3623-4EFA-9E58-9B3943A01CCF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9526-A4EE-4CDD-9DA2-D95C3023D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77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C213-3B41-4645-9109-CBF3AF68FF98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E7B5-B1D8-4711-9CAA-F7AA6068E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6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E8A-BE22-4043-AE6E-D08016C5FB29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292C-A424-4B84-8049-437CD4F57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0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0AC81-C247-40E5-9B83-D4432405D9B7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BCE7-7C1E-4971-B025-BF1CFE6BB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8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D9E4-8E75-49C7-839C-9E6C47AE3985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8991-056E-4BF3-915E-48798EADA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46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BA1D-BB44-49BB-BE05-1C001779E5CA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7D1E-FC6F-4BFE-BA37-FE4EDF967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667"/>
            </a:lvl1pPr>
            <a:lvl2pPr>
              <a:defRPr sz="2250"/>
            </a:lvl2pPr>
            <a:lvl3pPr>
              <a:defRPr sz="1917"/>
            </a:lvl3pPr>
            <a:lvl4pPr>
              <a:defRPr sz="1750"/>
            </a:lvl4pPr>
            <a:lvl5pPr>
              <a:defRPr sz="1750"/>
            </a:lvl5pPr>
            <a:lvl6pPr>
              <a:defRPr sz="1750"/>
            </a:lvl6pPr>
            <a:lvl7pPr>
              <a:defRPr sz="1750"/>
            </a:lvl7pPr>
            <a:lvl8pPr>
              <a:defRPr sz="1750"/>
            </a:lvl8pPr>
            <a:lvl9pPr>
              <a:defRPr sz="17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667"/>
            </a:lvl1pPr>
            <a:lvl2pPr>
              <a:defRPr sz="2250"/>
            </a:lvl2pPr>
            <a:lvl3pPr>
              <a:defRPr sz="1917"/>
            </a:lvl3pPr>
            <a:lvl4pPr>
              <a:defRPr sz="1750"/>
            </a:lvl4pPr>
            <a:lvl5pPr>
              <a:defRPr sz="1750"/>
            </a:lvl5pPr>
            <a:lvl6pPr>
              <a:defRPr sz="1750"/>
            </a:lvl6pPr>
            <a:lvl7pPr>
              <a:defRPr sz="1750"/>
            </a:lvl7pPr>
            <a:lvl8pPr>
              <a:defRPr sz="1750"/>
            </a:lvl8pPr>
            <a:lvl9pPr>
              <a:defRPr sz="17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384D25FD-711F-43C6-AC1B-5E742004D82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1074FCE-5AD8-4BFB-923E-EEB6C9C0F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4266"/>
      </p:ext>
    </p:extLst>
  </p:cSld>
  <p:clrMapOvr>
    <a:masterClrMapping/>
  </p:clrMapOvr>
  <p:transition spd="slow" advClick="0" advTm="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9E14-719E-4331-AC38-9E86EDF68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1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093A-A09D-49E1-AC55-B1C6D8A3B706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D67A-2477-495A-A136-76B863D6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0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5887-132D-4B76-BA5B-57C3CB6D9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3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9D58-1D9E-4F97-B7ED-20E74D74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0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DEA8-775F-4FA0-A5FE-FEBC9AF672CD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EFD2-9D70-48B9-BC39-3160D5C26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5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38DC-E168-480D-ABE5-03BE21CFD2CB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DA40-6404-4E39-BC88-EBA26A5C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20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1BF4-6D49-468F-857A-E68C97AC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0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52DD-C9F4-4B76-BA6E-1E702C0D4B28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46C1-7DE2-4740-A9D6-C39E37C6E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11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FC6D-DEB0-47E8-8A76-4D6F3972EF4A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B76A-2070-4836-99CC-5D2E18550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8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1826-4B3D-45DA-9F9E-D49A16EBF953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7C8-5F8A-4D31-A678-CC938B026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35324" indent="0">
              <a:buNone/>
              <a:defRPr sz="1917" b="1"/>
            </a:lvl2pPr>
            <a:lvl3pPr marL="870649" indent="0">
              <a:buNone/>
              <a:defRPr sz="1750" b="1"/>
            </a:lvl3pPr>
            <a:lvl4pPr marL="1305973" indent="0">
              <a:buNone/>
              <a:defRPr sz="1500" b="1"/>
            </a:lvl4pPr>
            <a:lvl5pPr marL="1741298" indent="0">
              <a:buNone/>
              <a:defRPr sz="1500" b="1"/>
            </a:lvl5pPr>
            <a:lvl6pPr marL="2176621" indent="0">
              <a:buNone/>
              <a:defRPr sz="1500" b="1"/>
            </a:lvl6pPr>
            <a:lvl7pPr marL="2611945" indent="0">
              <a:buNone/>
              <a:defRPr sz="1500" b="1"/>
            </a:lvl7pPr>
            <a:lvl8pPr marL="3047269" indent="0">
              <a:buNone/>
              <a:defRPr sz="1500" b="1"/>
            </a:lvl8pPr>
            <a:lvl9pPr marL="34825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8" y="1535117"/>
            <a:ext cx="4041775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35324" indent="0">
              <a:buNone/>
              <a:defRPr sz="1917" b="1"/>
            </a:lvl2pPr>
            <a:lvl3pPr marL="870649" indent="0">
              <a:buNone/>
              <a:defRPr sz="1750" b="1"/>
            </a:lvl3pPr>
            <a:lvl4pPr marL="1305973" indent="0">
              <a:buNone/>
              <a:defRPr sz="1500" b="1"/>
            </a:lvl4pPr>
            <a:lvl5pPr marL="1741298" indent="0">
              <a:buNone/>
              <a:defRPr sz="1500" b="1"/>
            </a:lvl5pPr>
            <a:lvl6pPr marL="2176621" indent="0">
              <a:buNone/>
              <a:defRPr sz="1500" b="1"/>
            </a:lvl6pPr>
            <a:lvl7pPr marL="2611945" indent="0">
              <a:buNone/>
              <a:defRPr sz="1500" b="1"/>
            </a:lvl7pPr>
            <a:lvl8pPr marL="3047269" indent="0">
              <a:buNone/>
              <a:defRPr sz="1500" b="1"/>
            </a:lvl8pPr>
            <a:lvl9pPr marL="34825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8" y="2174879"/>
            <a:ext cx="4041775" cy="3951288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9B7A4B41-E2A0-466D-A721-B6F05845ABC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D19AA49B-4696-4BF0-BD74-FB36B9A62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717"/>
      </p:ext>
    </p:extLst>
  </p:cSld>
  <p:clrMapOvr>
    <a:masterClrMapping/>
  </p:clrMapOvr>
  <p:transition spd="slow" advClick="0" advTm="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1109-A658-4712-BD2D-14594674C0AE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9544C-D1FA-49EA-BA75-C9607D20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F58C27C-F024-453D-8032-FDBC9AD4D80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C359A19-02AC-4845-B84D-8B4786A80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149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A544B09-CD42-4E31-BAE5-0E743C73197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932E5DC-D23E-4276-9835-1D88AF154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184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0827B9F-328D-496B-8BAB-9C9EB2B70EC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8E16039-F956-404A-91B7-40EB5CCFF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643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E0C1B6D-1B72-4ED4-94EB-BAAB5FBA9C4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C724FBB-CC51-49C1-BEA8-55202BF2A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4971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FEBD3E8-B61A-4D30-BFC6-3FAEB17C4FE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9077196-A8CF-4595-B245-C51C91804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9170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750CAE4-9FC9-45A6-9850-B4EC75E5F67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1019400-7FFC-4933-A063-F695BBF0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020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CE472F9-377A-475C-98A1-83B88D7F648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4BEA24A-AA3A-46A3-BA13-70B07B2E5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00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708DA9CE-03BE-42BE-9115-502AA494375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A13F199-20B9-40EC-B1CF-A2DA7F7BF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0465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7A626DE-DDB4-412C-8671-4FDA3658A5B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67E87DE-BCAE-4E8F-9933-90BD2111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94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BD3C9385-62AE-4472-A171-814BCD2A3DD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4F89C4F4-6AA3-41CF-856A-751A6DB1E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05429"/>
      </p:ext>
    </p:extLst>
  </p:cSld>
  <p:clrMapOvr>
    <a:masterClrMapping/>
  </p:clrMapOvr>
  <p:transition spd="slow" advClick="0" advTm="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C184DAF-47E6-4971-9F6C-430016FBB31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E46A51A9-DD13-4EAB-BD49-BE70B6418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186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683F225-0954-4BA0-A2FC-B68BED55AA9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8A003790-0535-4C8E-896B-EC99DF327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978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9688A-691F-43C6-BA01-F2FF0F5ECC0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7CC2F-F397-4E9E-8B76-6909A7D3A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08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2C23-FADC-4228-BEAF-7B14F314682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5273-FFDE-4D92-8EED-DC0FF868D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6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58B0-CA95-48D7-9992-B80EFF065CF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8B83B-8051-4D77-92DB-DD980E7E0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CFA2-06EC-4A96-92CC-4D4DA42E9EF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D592-4448-4D66-8B13-3F05FBB1D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001E-DA3B-479C-954D-28DC7167DC6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F44C-C5D7-4693-A7A5-48353B11D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1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1A317-DAD8-4774-B69A-A8134AC9EBA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4B86-BDDE-4AAB-A63B-F7AD75B1D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6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79DA-0A34-464F-B5EF-5DD5145834B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2F9BF-FE4B-44B2-9617-A6EFCE08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2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215B-2162-4CF3-9363-40F51B8734F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F5E6-4E42-4DC5-BCE0-ABF6B92F7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4A9895DF-B9AA-4156-AF44-25E06467772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57B5F419-2FF8-46C3-B61B-494B57A2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60297"/>
      </p:ext>
    </p:extLst>
  </p:cSld>
  <p:clrMapOvr>
    <a:masterClrMapping/>
  </p:clrMapOvr>
  <p:transition spd="slow" advClick="0" advTm="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F5507-A64D-40F0-BCDD-8297E318161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FA0B-11DA-40C1-8319-E071D65F8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92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736D3-578A-4D37-BC7B-42A38074208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F90B-8D86-4906-BC2F-F7D12A56E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3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EDCF-36AC-425C-A87C-44083C45497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8CB55-D6CA-4D69-BF64-F33A52B1F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61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286B-90DF-4015-86B3-AE1178ADCB9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11B8-B34A-45BE-BF35-E5D5B3E9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5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7745-567E-401C-A20A-415444EC646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FD2B-B108-4065-8751-3E59E6297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2A1BF-F04F-4B1D-A3E4-BF90EC53CE6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133C-5030-4423-829A-9755D6F33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3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D33E1-B59F-4058-87D2-AFB15AD8CC0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909E-DB2E-4446-9395-C3C3C897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1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8C84-5A32-4C60-9545-E1917B8396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9F93-0FA3-4584-AEF3-F9EB3A038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27E08-69F6-4C75-AA52-EF18542058C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051F-333E-48A3-A55C-5CCC3780F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0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000C17A-C2FB-4EBD-B76D-C8DA76DA1D0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B8B9D60-7EEB-4E68-9326-07A0A81DF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565058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4" y="273050"/>
            <a:ext cx="3008313" cy="1162050"/>
          </a:xfrm>
        </p:spPr>
        <p:txBody>
          <a:bodyPr anchor="b"/>
          <a:lstStyle>
            <a:lvl1pPr algn="l">
              <a:defRPr sz="19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8"/>
            <a:ext cx="5111750" cy="5853113"/>
          </a:xfrm>
        </p:spPr>
        <p:txBody>
          <a:bodyPr/>
          <a:lstStyle>
            <a:lvl1pPr>
              <a:defRPr sz="3083"/>
            </a:lvl1pPr>
            <a:lvl2pPr>
              <a:defRPr sz="2667"/>
            </a:lvl2pPr>
            <a:lvl3pPr>
              <a:defRPr sz="2250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4" y="1435107"/>
            <a:ext cx="3008313" cy="4691063"/>
          </a:xfrm>
        </p:spPr>
        <p:txBody>
          <a:bodyPr/>
          <a:lstStyle>
            <a:lvl1pPr marL="0" indent="0">
              <a:buNone/>
              <a:defRPr sz="1333"/>
            </a:lvl1pPr>
            <a:lvl2pPr marL="435324" indent="0">
              <a:buNone/>
              <a:defRPr sz="1167"/>
            </a:lvl2pPr>
            <a:lvl3pPr marL="870649" indent="0">
              <a:buNone/>
              <a:defRPr sz="917"/>
            </a:lvl3pPr>
            <a:lvl4pPr marL="1305973" indent="0">
              <a:buNone/>
              <a:defRPr sz="833"/>
            </a:lvl4pPr>
            <a:lvl5pPr marL="1741298" indent="0">
              <a:buNone/>
              <a:defRPr sz="833"/>
            </a:lvl5pPr>
            <a:lvl6pPr marL="2176621" indent="0">
              <a:buNone/>
              <a:defRPr sz="833"/>
            </a:lvl6pPr>
            <a:lvl7pPr marL="2611945" indent="0">
              <a:buNone/>
              <a:defRPr sz="833"/>
            </a:lvl7pPr>
            <a:lvl8pPr marL="3047269" indent="0">
              <a:buNone/>
              <a:defRPr sz="833"/>
            </a:lvl8pPr>
            <a:lvl9pPr marL="3482592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ED622E94-884D-49CB-9FBC-8E1EB0F69A6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39398950-5701-4A35-8DD5-CD307191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17412"/>
      </p:ext>
    </p:extLst>
  </p:cSld>
  <p:clrMapOvr>
    <a:masterClrMapping/>
  </p:clrMapOvr>
  <p:transition spd="slow" advClick="0" advTm="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312D671-A8C0-4042-947B-5A3309AE020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DAD8892-921D-4707-A4E7-A624460BF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67272"/>
      </p:ext>
    </p:extLst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0C5117B-D763-41E8-BAED-86B85020383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FE22962-35AF-447B-9580-98DB051EF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12839"/>
      </p:ext>
    </p:extLst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DDE55F80-E459-4B7D-8878-4BEAD999504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B28445B-BB51-40BE-A527-D4C219F6A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20459"/>
      </p:ext>
    </p:extLst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FD5C2A7-B4CD-4A6F-9742-3E3BFAA2880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A33D8EBF-0FE0-42B5-8D6B-4052443E8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019980"/>
      </p:ext>
    </p:extLst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34AAA753-673D-485E-BC2B-0E2144F0714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7401E8B9-57D6-4D2C-BDA1-F63C7AA54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8669"/>
      </p:ext>
    </p:extLst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4B21FCE-8495-4DBE-AE3B-87D633AA021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A579A72-CE19-4F7B-9BD8-8B542B4DF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06049"/>
      </p:ext>
    </p:extLst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EA59AC0-A83C-4832-80CE-0D1760BBBEC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D0D57AB-13BD-4DA9-BCCF-2D8C2EFCA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6775"/>
      </p:ext>
    </p:extLst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87F1357-FE4B-45B4-841D-5FEF61328DE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27438F17-AC7F-448A-99F9-08FFDB3B8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866047"/>
      </p:ext>
    </p:extLst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A0E1CDE-434E-4A9B-A899-2BDA69CDBD4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126D4252-90A6-49F8-BF9A-7BD274671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30082"/>
      </p:ext>
    </p:extLst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42153B2-83DA-4194-A602-7C8A16D1263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50A088C-C568-451E-9977-C98AB051C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09616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9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3"/>
            </a:lvl1pPr>
            <a:lvl2pPr marL="435324" indent="0">
              <a:buNone/>
              <a:defRPr sz="2667"/>
            </a:lvl2pPr>
            <a:lvl3pPr marL="870649" indent="0">
              <a:buNone/>
              <a:defRPr sz="2250"/>
            </a:lvl3pPr>
            <a:lvl4pPr marL="1305973" indent="0">
              <a:buNone/>
              <a:defRPr sz="1917"/>
            </a:lvl4pPr>
            <a:lvl5pPr marL="1741298" indent="0">
              <a:buNone/>
              <a:defRPr sz="1917"/>
            </a:lvl5pPr>
            <a:lvl6pPr marL="2176621" indent="0">
              <a:buNone/>
              <a:defRPr sz="1917"/>
            </a:lvl6pPr>
            <a:lvl7pPr marL="2611945" indent="0">
              <a:buNone/>
              <a:defRPr sz="1917"/>
            </a:lvl7pPr>
            <a:lvl8pPr marL="3047269" indent="0">
              <a:buNone/>
              <a:defRPr sz="1917"/>
            </a:lvl8pPr>
            <a:lvl9pPr marL="3482592" indent="0">
              <a:buNone/>
              <a:defRPr sz="191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333"/>
            </a:lvl1pPr>
            <a:lvl2pPr marL="435324" indent="0">
              <a:buNone/>
              <a:defRPr sz="1167"/>
            </a:lvl2pPr>
            <a:lvl3pPr marL="870649" indent="0">
              <a:buNone/>
              <a:defRPr sz="917"/>
            </a:lvl3pPr>
            <a:lvl4pPr marL="1305973" indent="0">
              <a:buNone/>
              <a:defRPr sz="833"/>
            </a:lvl4pPr>
            <a:lvl5pPr marL="1741298" indent="0">
              <a:buNone/>
              <a:defRPr sz="833"/>
            </a:lvl5pPr>
            <a:lvl6pPr marL="2176621" indent="0">
              <a:buNone/>
              <a:defRPr sz="833"/>
            </a:lvl6pPr>
            <a:lvl7pPr marL="2611945" indent="0">
              <a:buNone/>
              <a:defRPr sz="833"/>
            </a:lvl7pPr>
            <a:lvl8pPr marL="3047269" indent="0">
              <a:buNone/>
              <a:defRPr sz="833"/>
            </a:lvl8pPr>
            <a:lvl9pPr marL="3482592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13BA2581-663B-4FE9-9890-5A485ECA376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DE3C0590-3AB1-44C1-B65F-43B13781E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72"/>
      </p:ext>
    </p:extLst>
  </p:cSld>
  <p:clrMapOvr>
    <a:masterClrMapping/>
  </p:clrMapOvr>
  <p:transition spd="slow" advClick="0" advTm="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DEEC-9F41-4117-B9F3-1EAEC32BE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21303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82" tIns="52242" rIns="104482" bIns="522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82" tIns="52242" rIns="104482" bIns="522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104482" tIns="52242" rIns="104482" bIns="52242" rtlCol="0" anchor="ctr"/>
          <a:lstStyle>
            <a:lvl1pPr algn="l" defTabSz="870649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915A3ED-4B59-47B0-87D4-C009CEA7BD5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04482" tIns="52242" rIns="104482" bIns="52242" rtlCol="0" anchor="ctr"/>
          <a:lstStyle>
            <a:lvl1pPr algn="ctr" defTabSz="870649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104482" tIns="52242" rIns="104482" bIns="52242" numCol="1" anchor="ctr" anchorCtr="0" compatLnSpc="1">
            <a:prstTxWarp prst="textNoShape">
              <a:avLst/>
            </a:prstTxWarp>
          </a:bodyPr>
          <a:lstStyle>
            <a:lvl1pPr algn="r" defTabSz="869950" eaLnBrk="1" hangingPunct="1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D319240-36A6-4CDB-90EE-7685B3930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69" r:id="rId1"/>
    <p:sldLayoutId id="2147490270" r:id="rId2"/>
    <p:sldLayoutId id="2147490271" r:id="rId3"/>
    <p:sldLayoutId id="2147490272" r:id="rId4"/>
    <p:sldLayoutId id="2147490273" r:id="rId5"/>
    <p:sldLayoutId id="2147490274" r:id="rId6"/>
    <p:sldLayoutId id="2147490275" r:id="rId7"/>
    <p:sldLayoutId id="2147490276" r:id="rId8"/>
    <p:sldLayoutId id="2147490277" r:id="rId9"/>
    <p:sldLayoutId id="2147490278" r:id="rId10"/>
    <p:sldLayoutId id="2147490279" r:id="rId11"/>
  </p:sldLayoutIdLst>
  <p:transition spd="slow" advClick="0" advTm="0">
    <p:blinds dir="vert"/>
  </p:transition>
  <p:txStyles>
    <p:titleStyle>
      <a:lvl1pPr algn="ctr" defTabSz="86995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2pPr>
      <a:lvl3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3pPr>
      <a:lvl4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4pPr>
      <a:lvl5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5438" indent="-32543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71463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438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413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7388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282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6pPr>
      <a:lvl7pPr marL="2829607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7pPr>
      <a:lvl8pPr marL="3264930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8pPr>
      <a:lvl9pPr marL="3700254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35324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70649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05973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41298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176621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11945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047269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482592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F19767-FC72-40BC-BE78-D55C4CC5165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E46C0E1-3E78-4FEF-8B60-A7DB24D41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39" r:id="rId1"/>
    <p:sldLayoutId id="2147490240" r:id="rId2"/>
    <p:sldLayoutId id="2147490241" r:id="rId3"/>
    <p:sldLayoutId id="2147490242" r:id="rId4"/>
    <p:sldLayoutId id="2147490243" r:id="rId5"/>
    <p:sldLayoutId id="2147490244" r:id="rId6"/>
    <p:sldLayoutId id="2147490245" r:id="rId7"/>
    <p:sldLayoutId id="2147490246" r:id="rId8"/>
    <p:sldLayoutId id="2147490247" r:id="rId9"/>
    <p:sldLayoutId id="2147490248" r:id="rId10"/>
    <p:sldLayoutId id="2147490249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F5F242-132D-4795-9C32-4926A55308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694E727-AB3A-4542-81C2-63A60C62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50" r:id="rId1"/>
    <p:sldLayoutId id="2147490251" r:id="rId2"/>
    <p:sldLayoutId id="2147490252" r:id="rId3"/>
    <p:sldLayoutId id="2147490253" r:id="rId4"/>
    <p:sldLayoutId id="2147490254" r:id="rId5"/>
    <p:sldLayoutId id="2147490255" r:id="rId6"/>
    <p:sldLayoutId id="2147490256" r:id="rId7"/>
    <p:sldLayoutId id="2147490257" r:id="rId8"/>
    <p:sldLayoutId id="2147490258" r:id="rId9"/>
    <p:sldLayoutId id="2147490259" r:id="rId10"/>
    <p:sldLayoutId id="2147490260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9:56:05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214D798-F3E2-4ADC-B969-C2ABEDDAB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80" r:id="rId1"/>
    <p:sldLayoutId id="2147490281" r:id="rId2"/>
    <p:sldLayoutId id="2147490282" r:id="rId3"/>
    <p:sldLayoutId id="2147490283" r:id="rId4"/>
    <p:sldLayoutId id="2147490284" r:id="rId5"/>
    <p:sldLayoutId id="2147490285" r:id="rId6"/>
    <p:sldLayoutId id="2147490261" r:id="rId7"/>
    <p:sldLayoutId id="2147490286" r:id="rId8"/>
    <p:sldLayoutId id="2147490262" r:id="rId9"/>
    <p:sldLayoutId id="2147490263" r:id="rId10"/>
    <p:sldLayoutId id="2147490287" r:id="rId11"/>
    <p:sldLayoutId id="2147490288" r:id="rId12"/>
    <p:sldLayoutId id="2147490264" r:id="rId13"/>
    <p:sldLayoutId id="2147490289" r:id="rId14"/>
    <p:sldLayoutId id="2147490290" r:id="rId15"/>
    <p:sldLayoutId id="2147490291" r:id="rId16"/>
    <p:sldLayoutId id="2147490292" r:id="rId17"/>
  </p:sldLayoutIdLst>
  <p:hf sldNum="0"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209C6794-E0FA-40C3-BF9F-A5261D4AA71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478A54E8-09FB-4F7C-A3C0-461DAADBC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93" r:id="rId1"/>
    <p:sldLayoutId id="2147490294" r:id="rId2"/>
    <p:sldLayoutId id="2147490295" r:id="rId3"/>
    <p:sldLayoutId id="2147490296" r:id="rId4"/>
    <p:sldLayoutId id="2147490297" r:id="rId5"/>
    <p:sldLayoutId id="2147490298" r:id="rId6"/>
    <p:sldLayoutId id="2147490299" r:id="rId7"/>
    <p:sldLayoutId id="2147490300" r:id="rId8"/>
    <p:sldLayoutId id="2147490301" r:id="rId9"/>
    <p:sldLayoutId id="2147490302" r:id="rId10"/>
    <p:sldLayoutId id="2147490303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F564B52-FBFF-4373-8BE4-A874FEF817F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1DCA536-C5FB-4C15-A57D-6AF87581A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04" r:id="rId1"/>
    <p:sldLayoutId id="2147490305" r:id="rId2"/>
    <p:sldLayoutId id="2147490306" r:id="rId3"/>
    <p:sldLayoutId id="2147490307" r:id="rId4"/>
    <p:sldLayoutId id="2147490308" r:id="rId5"/>
    <p:sldLayoutId id="2147490309" r:id="rId6"/>
    <p:sldLayoutId id="2147490265" r:id="rId7"/>
    <p:sldLayoutId id="2147490310" r:id="rId8"/>
    <p:sldLayoutId id="2147490266" r:id="rId9"/>
    <p:sldLayoutId id="2147490267" r:id="rId10"/>
    <p:sldLayoutId id="2147490311" r:id="rId11"/>
    <p:sldLayoutId id="2147490312" r:id="rId12"/>
    <p:sldLayoutId id="2147490268" r:id="rId13"/>
    <p:sldLayoutId id="2147490313" r:id="rId14"/>
    <p:sldLayoutId id="2147490314" r:id="rId15"/>
    <p:sldLayoutId id="2147490315" r:id="rId16"/>
    <p:sldLayoutId id="2147490316" r:id="rId17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668C609-FC55-436C-861F-50531031EA5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33A4F3-6929-4833-8714-4FC10C6FF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17" r:id="rId1"/>
    <p:sldLayoutId id="2147490318" r:id="rId2"/>
    <p:sldLayoutId id="2147490319" r:id="rId3"/>
    <p:sldLayoutId id="2147490320" r:id="rId4"/>
    <p:sldLayoutId id="2147490321" r:id="rId5"/>
    <p:sldLayoutId id="2147490322" r:id="rId6"/>
    <p:sldLayoutId id="2147490323" r:id="rId7"/>
    <p:sldLayoutId id="2147490324" r:id="rId8"/>
    <p:sldLayoutId id="2147490325" r:id="rId9"/>
    <p:sldLayoutId id="2147490326" r:id="rId10"/>
    <p:sldLayoutId id="2147490327" r:id="rId11"/>
    <p:sldLayoutId id="2147490328" r:id="rId12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4.png"/><Relationship Id="rId2" Type="http://schemas.microsoft.com/office/2007/relationships/media" Target="../media/media3.WAV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openxmlformats.org/officeDocument/2006/relationships/slide" Target="slide13.xml"/><Relationship Id="rId4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2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9" y="3967214"/>
            <a:ext cx="8041342" cy="2158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524000"/>
            <a:ext cx="2725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1007" y="533205"/>
            <a:ext cx="3781985" cy="986313"/>
          </a:xfrm>
          <a:prstGeom prst="rect">
            <a:avLst/>
          </a:prstGeom>
          <a:noFill/>
        </p:spPr>
        <p:txBody>
          <a:bodyPr lIns="87064" tIns="43533" rIns="87064" bIns="43533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8703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1333" b="1" dirty="0">
                <a:ln w="1143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33" b="1" dirty="0">
              <a:ln w="11430"/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 advTm="11638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51816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wØZxq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‡_‡K webv evavq cošÍ e¯‘yi wbw`©ó mg‡q(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2400" b="1">
                <a:solidFill>
                  <a:srgbClr val="003300"/>
                </a:solidFill>
              </a:rPr>
              <a:t>) cÖß ‡eM </a:t>
            </a:r>
            <a:endParaRPr lang="bn-IN" altLang="en-US" sz="2400" b="1">
              <a:solidFill>
                <a:srgbClr val="003300"/>
              </a:solidFill>
            </a:endParaRPr>
          </a:p>
          <a:p>
            <a:r>
              <a:rPr lang="en-US" altLang="en-US" sz="2400" b="1">
                <a:solidFill>
                  <a:srgbClr val="003300"/>
                </a:solidFill>
              </a:rPr>
              <a:t>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v</a:t>
            </a:r>
            <a:r>
              <a:rPr lang="en-US" altLang="en-US" sz="2400" b="1">
                <a:solidFill>
                  <a:srgbClr val="003300"/>
                </a:solidFill>
              </a:rPr>
              <a:t>) H mg‡qi mgvbycvwZK| A_©vr 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35D15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0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51816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Z…Zxq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‡_‡K webv evavq cošÍ e¯‘y wbw`©ó mg‡q 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2400" b="1">
                <a:solidFill>
                  <a:srgbClr val="003300"/>
                </a:solidFill>
              </a:rPr>
              <a:t>) ‡h `~iZ¡ 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h</a:t>
            </a:r>
            <a:r>
              <a:rPr lang="en-US" altLang="en-US" sz="2400" b="1">
                <a:solidFill>
                  <a:srgbClr val="003300"/>
                </a:solidFill>
              </a:rPr>
              <a:t>) AwZµg K‡i Zv H m‡qi e‡M©i mgvbycvwZK|</a:t>
            </a:r>
            <a:r>
              <a:rPr lang="bn-IN" altLang="en-US" sz="2400" b="1">
                <a:solidFill>
                  <a:srgbClr val="003300"/>
                </a:solidFill>
              </a:rPr>
              <a:t> </a:t>
            </a:r>
            <a:r>
              <a:rPr lang="en-US" altLang="en-US" sz="2400" b="1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অর্থাৎ</a:t>
            </a:r>
            <a:r>
              <a:rPr lang="en-US" altLang="en-US" sz="2400" b="1">
                <a:solidFill>
                  <a:srgbClr val="003300"/>
                </a:solidFill>
              </a:rPr>
              <a:t> 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 dirty="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33415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2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4-Point Star 7"/>
          <p:cNvSpPr/>
          <p:nvPr/>
        </p:nvSpPr>
        <p:spPr>
          <a:xfrm>
            <a:off x="1955800" y="511175"/>
            <a:ext cx="4908550" cy="938213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Ribbon 5">
            <a:hlinkClick r:id="rId5" action="ppaction://hlinksldjump"/>
          </p:cNvPr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না পারলে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এখানে ক্লিক কর </a:t>
            </a:r>
            <a:endParaRPr lang="en-US" sz="2800" b="1" u="sng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465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47244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>
                <a:latin typeface="NikoshBAN" pitchFamily="2" charset="0"/>
                <a:cs typeface="NikoshBAN" pitchFamily="2" charset="0"/>
              </a:rPr>
              <a:t>       পড়ন্ত বস্তুর সূত্র গুলি বিবৃত ও ব্যাখ্যা কর। </a:t>
            </a:r>
            <a:endParaRPr lang="en-US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12EB16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28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990600"/>
            <a:ext cx="8763000" cy="5181600"/>
          </a:xfrm>
        </p:spPr>
        <p:txBody>
          <a:bodyPr/>
          <a:lstStyle/>
          <a:p>
            <a:pPr eaLnBrk="1" hangingPunct="1"/>
            <a:r>
              <a:rPr lang="en-US" altLang="en-US" sz="3600" b="1" u="sng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cošÍ e¯‘i m~Îvejx</a:t>
            </a:r>
            <a:r>
              <a:rPr lang="en-US" altLang="en-US" sz="3600" b="1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cošÍ e¯‘ m¤ú‡K© M¨vwjwjI wZbwU m~Î †ei K‡ib|</a:t>
            </a:r>
            <a:r>
              <a:rPr lang="bn-IN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  <a:ea typeface="Vrinda"/>
              </a:rPr>
              <a:t>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h_v-</a:t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b="1" u="sng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cÖ_g m~Î</a:t>
            </a:r>
            <a:r>
              <a:rPr lang="en-US" altLang="en-US" sz="3600" b="1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w¯’i Ae¯’vb Ges GKB D”PZv †_‡K webv evavq cošÍ mKj e¯‘ mgvb mg‡q mgvb c_ AwZµg K‡i|</a:t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b="1" u="sng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wØZxq m~Î</a:t>
            </a:r>
            <a:r>
              <a:rPr lang="en-US" altLang="en-US" sz="3600" b="1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w¯’i Ae¯’vb ‡_‡K webv evavq cošÍ e¯‘yi wbw`©ó mg‡q(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) cÖß ‡eM (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v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 ) H mg‡qi mgvbycvwZK| </a:t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A_©vr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b="1" u="sng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Z…Zxq m~Î</a:t>
            </a:r>
            <a:r>
              <a:rPr lang="en-US" altLang="en-US" sz="3600" b="1" smtClean="0">
                <a:ln>
                  <a:noFill/>
                </a:ln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w¯’i Ae¯’vb ‡_‡K webv evavq cošÍ e¯‘y wbw`©ó mg‡q (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) ‡h `~iZ¡ (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h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) AwZµg K‡i Zv H m‡qi e‡M©i mgvbycvwZK|</a:t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SutonnyMJ" pitchFamily="2" charset="0"/>
              </a:rPr>
              <a:t> A_¨r 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3600" b="1" baseline="30000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3600" b="1" smtClean="0">
                <a:ln>
                  <a:noFill/>
                </a:ln>
                <a:solidFill>
                  <a:srgbClr val="003300"/>
                </a:solidFill>
                <a:latin typeface="Times New Roman" pitchFamily="18" charset="0"/>
              </a:rPr>
            </a:br>
            <a:endParaRPr lang="en-US" altLang="en-US" sz="3600" b="1" smtClean="0">
              <a:ln>
                <a:noFill/>
              </a:ln>
              <a:solidFill>
                <a:srgbClr val="0033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49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3" y="762000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563" y="1331913"/>
            <a:ext cx="8732838" cy="1754326"/>
          </a:xfrm>
          <a:prstGeom prst="rect">
            <a:avLst/>
          </a:prstGeom>
          <a:blipFill>
            <a:blip r:embed="rId3"/>
            <a:stretch>
              <a:fillRect l="-2303" t="-5208" r="-2163" b="-1423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52400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 advTm="1487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763"/>
            <a:ext cx="5791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166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530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B6117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66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1248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5874" r="18092" b="38670"/>
          <a:stretch>
            <a:fillRect/>
          </a:stretch>
        </p:blipFill>
        <p:spPr bwMode="auto">
          <a:xfrm>
            <a:off x="3612359" y="838200"/>
            <a:ext cx="1905000" cy="62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3" y="1800233"/>
            <a:ext cx="6919912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69967" y="3227633"/>
            <a:ext cx="4243176" cy="1777410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38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2400" b="1" i="0" u="none" strike="noStrike" kern="0" cap="none" spc="38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মোঃহাবিবুর রহমান </a:t>
            </a:r>
            <a:endParaRPr kumimoji="0" lang="en-US" sz="2400" b="1" i="0" u="none" strike="noStrike" kern="0" cap="none" spc="38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</a:t>
            </a:r>
            <a:r>
              <a:rPr kumimoji="0" lang="bn-IN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ইনস্ট্রাক্টর (পদার্থবিজ্ঞান)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টেকনিক্যাল স্কুল ও কলেজ </a:t>
            </a:r>
            <a:endParaRPr kumimoji="0" lang="bn-BD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কিশোরগঞ্জ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  </a:t>
            </a:r>
            <a:r>
              <a:rPr kumimoji="0" lang="bn-BD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0171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৫৩৪২৯৩৪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378767"/>
            <a:ext cx="2716227" cy="136191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1" i="0" u="none" strike="noStrike" kern="1200" cap="none" spc="38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শ্রেণিঃ</a:t>
            </a:r>
            <a:r>
              <a:rPr kumimoji="0" lang="en-US" sz="2400" b="1" i="0" u="none" strike="noStrike" kern="1200" cap="none" spc="38" normalizeH="0" baseline="0" noProof="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একাদশ</a:t>
            </a:r>
            <a:r>
              <a:rPr kumimoji="0" lang="en-US" sz="2400" b="1" i="0" u="none" strike="noStrike" kern="1200" cap="none" spc="38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endParaRPr kumimoji="0" lang="en-US" sz="2400" b="1" i="0" u="none" strike="noStrike" kern="1200" cap="none" spc="38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বিষয়ঃ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পদার্থ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বিজ্ঞান-1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অধ্যায়ঃ </a:t>
            </a:r>
            <a:r>
              <a:rPr lang="en-US" sz="15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৬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</a:t>
            </a:r>
            <a:r>
              <a:rPr kumimoji="0" lang="bn-BD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সময়ঃ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৪৫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মিনিট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>
            <a:fillRect/>
          </a:stretch>
        </p:blipFill>
        <p:spPr bwMode="auto">
          <a:xfrm rot="19940062">
            <a:off x="1793818" y="4388800"/>
            <a:ext cx="374573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Class Photo\HABIB SIR 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84580"/>
            <a:ext cx="1371600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074" r="53332" b="4074"/>
          <a:stretch/>
        </p:blipFill>
        <p:spPr>
          <a:xfrm>
            <a:off x="5643880" y="2131954"/>
            <a:ext cx="1264442" cy="1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>
                <a:latin typeface="NikoshBAN" pitchFamily="2" charset="0"/>
                <a:cs typeface="NikoshBAN" pitchFamily="2" charset="0"/>
              </a:rPr>
              <a:t>মুক্তভাবে পড়ন্ত বস্তু বাতাসের বাধা থাকা অবস্থায় একই সময়ে সমান দূরত্ব অতিক্রম করে না  </a:t>
            </a: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>
                <a:latin typeface="NikoshBAN" pitchFamily="2" charset="0"/>
                <a:cs typeface="NikoshBAN" pitchFamily="2" charset="0"/>
              </a:rPr>
              <a:t>মুক্তভাবে পড়ন্ত বস্তু বাতাসের বাধা না থাকলে  একই সময়ে সমান দূরত্ব অতিক্রম করে  </a:t>
            </a: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56386" y="1569113"/>
            <a:ext cx="39292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6000" kern="0" dirty="0">
                <a:blipFill>
                  <a:blip r:embed="rId4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  </a:t>
            </a:r>
            <a:endParaRPr lang="en-US" sz="1050" kern="0" dirty="0">
              <a:solidFill>
                <a:sysClr val="windowText" lastClr="000000"/>
              </a:solidFill>
              <a:latin typeface="Verdan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23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76467" y="676192"/>
            <a:ext cx="2235380" cy="1033696"/>
            <a:chOff x="3200083" y="500297"/>
            <a:chExt cx="2743833" cy="1600199"/>
          </a:xfrm>
          <a:noFill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083" y="500297"/>
              <a:ext cx="2743833" cy="1600199"/>
            </a:xfrm>
            <a:prstGeom prst="rect">
              <a:avLst/>
            </a:prstGeom>
            <a:grpFill/>
          </p:spPr>
        </p:pic>
        <p:sp>
          <p:nvSpPr>
            <p:cNvPr id="3" name="TextBox 2"/>
            <p:cNvSpPr txBox="1"/>
            <p:nvPr/>
          </p:nvSpPr>
          <p:spPr>
            <a:xfrm>
              <a:off x="3364027" y="738294"/>
              <a:ext cx="1219199" cy="646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শিখন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1835" y="738294"/>
              <a:ext cx="991097" cy="10005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Horizontal Scroll 4"/>
          <p:cNvSpPr/>
          <p:nvPr/>
        </p:nvSpPr>
        <p:spPr>
          <a:xfrm>
            <a:off x="434975" y="1038225"/>
            <a:ext cx="8229600" cy="4757738"/>
          </a:xfrm>
          <a:prstGeom prst="horizontalScroll">
            <a:avLst/>
          </a:prstGeom>
          <a:pattFill prst="dkUpDiag">
            <a:fgClr>
              <a:srgbClr val="C00000"/>
            </a:fgClr>
            <a:bgClr>
              <a:schemeClr val="bg1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918" y="1987444"/>
            <a:ext cx="420892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2257" y="3076827"/>
            <a:ext cx="667254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কী তা ব্যাখ্যা করতে পারবে 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256" y="3542455"/>
            <a:ext cx="7411798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  <a:cs typeface="NikoshBAN" pitchFamily="2" charset="0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ক্ষেত্রে গতির সমীকরণ প্রতিপাদন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5075" y="2563813"/>
            <a:ext cx="668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3600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কাকে বলে তা বলতে পারবে ।  </a:t>
            </a:r>
            <a:endParaRPr lang="en-US" b="1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48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87338"/>
            <a:ext cx="45180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6875" y="5892800"/>
            <a:ext cx="62214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কী ঘটনা দেখতে পাচ্ছ, তা লেখ।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2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46138"/>
            <a:ext cx="290512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200150"/>
            <a:ext cx="56848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 সূত্রঃ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সমান সময়ে সমান পথ অতিক্রম করে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05200" y="2504877"/>
            <a:ext cx="5745480" cy="1200329"/>
          </a:xfrm>
          <a:prstGeom prst="rect">
            <a:avLst/>
          </a:prstGeom>
          <a:blipFill>
            <a:blip r:embed="rId4"/>
            <a:stretch>
              <a:fillRect l="-3499" t="-9137" b="-2182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05200" y="3810000"/>
            <a:ext cx="5928359" cy="1200329"/>
          </a:xfrm>
          <a:prstGeom prst="rect">
            <a:avLst/>
          </a:prstGeom>
          <a:blipFill>
            <a:blip r:embed="rId5"/>
            <a:stretch>
              <a:fillRect l="-3395" t="-9137" b="-2182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6600" y="212725"/>
            <a:ext cx="22082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</a:t>
            </a:r>
          </a:p>
        </p:txBody>
      </p:sp>
    </p:spTree>
    <p:custDataLst>
      <p:tags r:id="rId1"/>
    </p:custDataLst>
  </p:cSld>
  <p:clrMapOvr>
    <a:masterClrMapping/>
  </p:clrMapOvr>
  <p:transition spd="slow" advTm="42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5257800"/>
            <a:ext cx="7683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cÖ_g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Ges GKB D”PZv †_‡K webv evavq cošÍ mKj e¯‘ mgvb </a:t>
            </a:r>
            <a:endParaRPr lang="bn-IN" altLang="en-US" sz="2400" b="1">
              <a:solidFill>
                <a:srgbClr val="003300"/>
              </a:solidFill>
            </a:endParaRPr>
          </a:p>
          <a:p>
            <a:r>
              <a:rPr lang="en-US" altLang="en-US" sz="2400" b="1">
                <a:solidFill>
                  <a:srgbClr val="003300"/>
                </a:solidFill>
              </a:rPr>
              <a:t>mg‡q mgvb c_ AwZµg K‡i|</a:t>
            </a:r>
            <a:br>
              <a:rPr lang="en-US" altLang="en-US" sz="2400" b="1">
                <a:solidFill>
                  <a:srgbClr val="003300"/>
                </a:solidFill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55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3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1.7|1|2|3.1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2|1.8|1.5|1.8|2|3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10.9|3.7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2.5|1.9|1.2|2.4|10.3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|1.1|2|1.2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0.8|0.8|1.9|5.9|8.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2578</TotalTime>
  <Words>307</Words>
  <Application>Microsoft Office PowerPoint</Application>
  <PresentationFormat>On-screen Show (4:3)</PresentationFormat>
  <Paragraphs>50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Wingdings</vt:lpstr>
      <vt:lpstr>Wingdings 2</vt:lpstr>
      <vt:lpstr>Vrinda</vt:lpstr>
      <vt:lpstr>Verdana</vt:lpstr>
      <vt:lpstr>Calibri</vt:lpstr>
      <vt:lpstr>Calibri Light</vt:lpstr>
      <vt:lpstr>SutonnyMJ</vt:lpstr>
      <vt:lpstr>Times New Roman</vt:lpstr>
      <vt:lpstr>Garamond</vt:lpstr>
      <vt:lpstr>NikoshBAN</vt:lpstr>
      <vt:lpstr>Arial</vt:lpstr>
      <vt:lpstr>3_Office Theme</vt:lpstr>
      <vt:lpstr>6_Office Theme</vt:lpstr>
      <vt:lpstr>7_Office Theme</vt:lpstr>
      <vt:lpstr>2_Organic</vt:lpstr>
      <vt:lpstr>1_Aspect</vt:lpstr>
      <vt:lpstr>Organic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cošÍ e¯‘i m~Îvejx t cošÍ e¯‘ m¤ú‡K© M¨vwjwjI wZbwU m~Î †ei K‡ib| h_v- cÖ_g m~Î t w¯’i Ae¯’vb Ges GKB D”PZv †_‡K webv evavq cošÍ mKj e¯‘ mgvb mg‡q mgvb c_ AwZµg K‡i| wØZxq m~Î t w¯’i Ae¯’vb ‡_‡K webv evavq cošÍ e¯‘yi wbw`©ó mg‡q(t) cÖß ‡eM (v ) H mg‡qi mgvbycvwZK|  A_©vr v ∞ t Z…Zxq m~Î t w¯’i Ae¯’vb ‡_‡K webv evavq cošÍ e¯‘y wbw`©ó mg‡q (t) ‡h `~iZ¡ (h) AwZµg K‡i Zv H m‡qi e‡M©i mgvbycvwZK|  A_¨r h ∞ t2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w`¦Zxq Aa¨vq MwZ (MOTION)</dc:title>
  <dc:creator>bijoy</dc:creator>
  <cp:lastModifiedBy>user</cp:lastModifiedBy>
  <cp:revision>501</cp:revision>
  <dcterms:created xsi:type="dcterms:W3CDTF">2013-01-23T16:25:14Z</dcterms:created>
  <dcterms:modified xsi:type="dcterms:W3CDTF">2024-12-03T15:57:21Z</dcterms:modified>
</cp:coreProperties>
</file>